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6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72978-6350-272E-26EB-DC9BE376DA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6FA248-CC41-1514-55A8-2CCC7F3AE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AC09B-ACF1-81D0-5C72-F6AC387F1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E854E-C52D-6208-C1C8-1E26E88AF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D926D-5924-3CD6-2A5F-0DC3469B6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85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C3E1F-EC9A-2BC9-8C91-C60C7696C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33AE93-3A05-3899-1EEF-55B4B6843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9ABA8-9511-28AD-0996-3445CB1E2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FE5A-94C4-26EF-EBBF-69CB91BA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A64F5-17D0-D41F-A95C-B1DF7DD33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715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F75EC5-2578-6631-F879-E3881AE7A7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E6B2CB-619D-C283-A615-A6E2B127F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759AB-9928-132A-5A4A-43800ADC0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D9A2A-B504-BCED-F70A-27583329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E9A89-4E74-0712-06B7-53E36888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47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C50EC-9F85-57A6-8217-577264DD3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45E42-B2BF-DC2B-1B27-12B3A6597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FEC1F-AA2E-7AAB-3A3C-D4945C997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75CD8-B292-80D2-7180-DB3113C33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7C527-5537-449F-9564-38CD9D9E8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4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EB48F-44A1-E583-01A8-9CDAE54EC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F584AB-827D-A17C-1358-BAE72A5CA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43AE3-4DCA-55B6-EE1A-86EF546BD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0C7A0-3C18-9CC7-FD77-BA70B3F19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6E848-A1DF-D960-2C66-78FB1F98D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174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FF420-BA53-BA58-8345-0EF7CAD6E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D531A-5E38-B4A8-346D-FE09F2AA66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E51934-AE9C-ED60-26D4-8D49580860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96D20B-F180-5497-98CF-7E145CB79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E4DA85-DDE9-B779-E3DB-0FF3C6AE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2A9F2-7480-5622-E912-08AF5CACD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238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8B5F5-6544-6D92-8A30-3B1AD04DD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D39D5-D13E-723D-73BB-A42E23FD2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D8184E-737D-4F4A-9202-1B52307D7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2980BD-2738-7631-5D9C-E072228CD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D448C0-0471-9AC7-0558-4825A9106D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CD160-A0F3-F64C-746F-A2CCDC0B0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606C2-D72B-BE04-942B-E33A82984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2D0E50-EA7C-E830-6C8D-50131EA45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5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E3AC-0E4B-CD9D-3B22-08C5138A2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2E0CA-C5A7-2C92-8C71-15C815B32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277333-5FEB-DBEB-E040-FF15F17A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3332C-9BAE-BC3F-0B99-38E8D0E61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10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6F9E1C-EF22-2850-D75D-A651E359B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B2C4B9-DF33-E0C8-EAA4-FD6498D64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A010D-6CF3-5037-C97A-94F845676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48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C2531-C676-2DE6-B1C7-4C6315DD1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AEC5B-3858-F7CC-2D9C-F5445FCA9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C6505-78C0-3D8F-2DD5-E318B9606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3FEF33-4B97-3711-189B-C46B0FEB3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32BD06-3DC9-6B57-D1E2-FB4E0BAF4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CF6970-F36F-4A8E-4C5B-7A98A1814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20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80C1B-6935-1328-97D7-6A19EE401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AC3D76-91F1-7F4C-648D-94C83849D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5F350-ED2B-62D5-1B53-57550471C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80583-8D49-F231-577D-B90DCA7D8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7F4596-3E1D-C20B-54D7-795E36ED7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B0C2C-1719-1C39-A807-FAADE2B67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38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D277D-D683-3797-D1AD-5CE92F3E9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323E5-7CA1-D3F9-7918-3133F9F286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33904-141B-696C-33AB-A7ED5264DE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1FCF7-ACC6-F24E-9F35-719868002EB4}" type="datetimeFigureOut">
              <a:rPr lang="en-US" smtClean="0"/>
              <a:t>6/16/23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36274-181D-1BAB-A2FD-284E4B888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0FE04-EA69-580B-2B18-1A5EADA4D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151357-6B18-2542-84A4-6FBC7F624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20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 shot of a cooking pot&#10;&#10;Description automatically generated with low confidence">
            <a:extLst>
              <a:ext uri="{FF2B5EF4-FFF2-40B4-BE49-F238E27FC236}">
                <a16:creationId xmlns:a16="http://schemas.microsoft.com/office/drawing/2014/main" id="{63CC8659-AA48-72FE-C06A-B14D6088D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-2043" b="2835"/>
          <a:stretch/>
        </p:blipFill>
        <p:spPr>
          <a:xfrm>
            <a:off x="902956" y="952101"/>
            <a:ext cx="10598296" cy="481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909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Cynthia Huang</dc:creator>
  <cp:lastModifiedBy>Cynthia Huang</cp:lastModifiedBy>
  <cp:revision>1</cp:revision>
  <dcterms:created xsi:type="dcterms:W3CDTF">2023-06-16T01:13:23Z</dcterms:created>
  <dcterms:modified xsi:type="dcterms:W3CDTF">2023-06-16T01:40:30Z</dcterms:modified>
</cp:coreProperties>
</file>

<file path=docProps/thumbnail.jpeg>
</file>